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1644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Алгоритм Дейкстры: Поиск Кратчайших Путей в Графе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7948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этом представлении мы рассмотрим алгоритм Дейкстры — мощный инструмент для нахождения кратчайших путей в графе. Алгоритм был изобретен голландским ученым Эдсгером Дейкстрой в 1956 году и до сих пор активно используется в различных областях, от оптимизации маршрутов до планирования сети.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73454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Описание Алгоритма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Задача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решает задачу поиска кратчайших путей от заданной вершины к другим вершинам в графе. Алгоритм работает с графами, которые не содержат ребер с отрицательным весом.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Принцип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основан на принципе динамического программирования. Он последовательно обновляет длину пути к каждой вершине, пока не будет найдено оптимальное решение.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38889"/>
            <a:ext cx="61523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Шаги Выполнения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67991" y="1784866"/>
            <a:ext cx="30480" cy="5805726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4" name="Shape 2"/>
          <p:cNvSpPr/>
          <p:nvPr/>
        </p:nvSpPr>
        <p:spPr>
          <a:xfrm>
            <a:off x="1296472" y="2257068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3"/>
          <p:cNvSpPr/>
          <p:nvPr/>
        </p:nvSpPr>
        <p:spPr>
          <a:xfrm>
            <a:off x="839510" y="202858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82623" y="2101215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274808" y="2001441"/>
            <a:ext cx="115972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Начальная инициализация: Устанавливается начальная вершина, ее дистанция = 0, а дистанции до всех остальных вершин — бесконечность. Создается множество необработанных вершин.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1296472" y="3600212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9" name="Shape 7"/>
          <p:cNvSpPr/>
          <p:nvPr/>
        </p:nvSpPr>
        <p:spPr>
          <a:xfrm>
            <a:off x="839510" y="33717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40356" y="3444359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274808" y="3344585"/>
            <a:ext cx="115972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Выбор вершины с минимальной дистанцией: Среди необработанных вершин выбирается та, у которой минимальная дистанция.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1296472" y="494335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839510" y="471487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2498" y="4787503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274808" y="4687729"/>
            <a:ext cx="115972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Обновление дистанций: Для выбранной вершины обновляются дистанции до ее соседей, если новое расстояние короче текущего.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1296472" y="6286500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7" name="Shape 15"/>
          <p:cNvSpPr/>
          <p:nvPr/>
        </p:nvSpPr>
        <p:spPr>
          <a:xfrm>
            <a:off x="839510" y="60580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25235" y="6130647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2274808" y="6030873"/>
            <a:ext cx="115972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Удаление вершины из множества: Выбранная вершина удаляется из множества необработанных вершин.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1296472" y="7282934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21" name="Shape 19"/>
          <p:cNvSpPr/>
          <p:nvPr/>
        </p:nvSpPr>
        <p:spPr>
          <a:xfrm>
            <a:off x="839510" y="70544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32021" y="7127081"/>
            <a:ext cx="302300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2274808" y="7027307"/>
            <a:ext cx="115972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Повторение: Шаги 2-4 повторяются до тех пор, пока все вершины не будут обработаны.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63159"/>
            <a:ext cx="70381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Пример Применения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500789"/>
            <a:ext cx="1083231" cy="2306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717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Задача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203496"/>
            <a:ext cx="621923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Представьте себе карту с дорогами, где каждая дорога имеет определенную длину. Вам нужно найти кратчайший путь между двумя точками на этой карте. Алгоритм Дейкстры подходит для решения этой задачи.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806910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5023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509617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будет постепенно проходить по всем дорогам, сравнивая длины путей, и найдет оптимальный маршрут, который обеспечит кратчайшее время в пути.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36" y="1128951"/>
            <a:ext cx="4828699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Реализация на Python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36" y="1855113"/>
            <a:ext cx="1353145" cy="1021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7267" y="2361248"/>
            <a:ext cx="10096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711660" y="1992392"/>
            <a:ext cx="18066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Инициализация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711660" y="2300407"/>
            <a:ext cx="9300924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Сначала мы создаем словарь расстояний, где каждому узлу ставится в соответствие значение бесконечности. Затем, для стартового узла, устанавливаем расстояние 0.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608671" y="2890123"/>
            <a:ext cx="9506903" cy="7620"/>
          </a:xfrm>
          <a:prstGeom prst="roundRect">
            <a:avLst>
              <a:gd name="adj" fmla="val 756824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04" y="2911078"/>
            <a:ext cx="2706410" cy="10216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6073" y="3284577"/>
            <a:ext cx="1433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388293" y="3158133"/>
            <a:ext cx="258127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Очередь с приоритетом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5388293" y="3466148"/>
            <a:ext cx="638722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Создаем очередь с приоритетом, куда добавляем пару (расстояние, узел) для начального узла.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5285303" y="3946088"/>
            <a:ext cx="8830270" cy="7620"/>
          </a:xfrm>
          <a:prstGeom prst="roundRect">
            <a:avLst>
              <a:gd name="adj" fmla="val 756824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972" y="3967043"/>
            <a:ext cx="4059674" cy="10216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2144" y="4340543"/>
            <a:ext cx="15120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064925" y="4214098"/>
            <a:ext cx="266259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Поиск кратчайшего пути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064925" y="4522113"/>
            <a:ext cx="4698325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цикле мы извлекаем из очереди узел с минимальным расстоянием.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5961936" y="5002054"/>
            <a:ext cx="8153638" cy="7620"/>
          </a:xfrm>
          <a:prstGeom prst="roundRect">
            <a:avLst>
              <a:gd name="adj" fmla="val 756824"/>
            </a:avLst>
          </a:prstGeom>
          <a:solidFill>
            <a:srgbClr val="8D242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339" y="5023009"/>
            <a:ext cx="5412938" cy="10216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18453" y="5396508"/>
            <a:ext cx="15859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741557" y="5270063"/>
            <a:ext cx="266033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Обновление расстояний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6741557" y="5578078"/>
            <a:ext cx="685871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Для выбранного узла обновляем расстояния до его соседей, если новое расстояние короче текущего.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6638568" y="6058019"/>
            <a:ext cx="7477006" cy="7620"/>
          </a:xfrm>
          <a:prstGeom prst="roundRect">
            <a:avLst>
              <a:gd name="adj" fmla="val 756824"/>
            </a:avLst>
          </a:prstGeom>
          <a:solidFill>
            <a:srgbClr val="8D242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07" y="6078974"/>
            <a:ext cx="6766203" cy="10216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21906" y="6452473"/>
            <a:ext cx="15168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7418189" y="6216253"/>
            <a:ext cx="2766060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Возвращение результата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7418189" y="6524268"/>
            <a:ext cx="6594396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Повторяем этот процесс, пока очередь не станет пустой. В итоге получаем словарь расстояний, который содержит кратчайшие расстояния от стартового узла до всех остальных узлов в графе.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872" y="423863"/>
            <a:ext cx="4056459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Пример Кода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25872" y="1162050"/>
            <a:ext cx="8065056" cy="6645354"/>
          </a:xfrm>
          <a:prstGeom prst="roundRect">
            <a:avLst>
              <a:gd name="adj" fmla="val 974"/>
            </a:avLst>
          </a:prstGeom>
          <a:solidFill>
            <a:srgbClr val="460707"/>
          </a:solidFill>
          <a:ln/>
        </p:spPr>
      </p:sp>
      <p:sp>
        <p:nvSpPr>
          <p:cNvPr id="5" name="Shape 2"/>
          <p:cNvSpPr/>
          <p:nvPr/>
        </p:nvSpPr>
        <p:spPr>
          <a:xfrm>
            <a:off x="6018252" y="1162050"/>
            <a:ext cx="8080296" cy="6645354"/>
          </a:xfrm>
          <a:prstGeom prst="roundRect">
            <a:avLst>
              <a:gd name="adj" fmla="val 348"/>
            </a:avLst>
          </a:prstGeom>
          <a:solidFill>
            <a:srgbClr val="460707"/>
          </a:solidFill>
          <a:ln/>
        </p:spPr>
      </p:sp>
      <p:sp>
        <p:nvSpPr>
          <p:cNvPr id="6" name="Text 3"/>
          <p:cNvSpPr/>
          <p:nvPr/>
        </p:nvSpPr>
        <p:spPr>
          <a:xfrm>
            <a:off x="6172319" y="1277660"/>
            <a:ext cx="7772162" cy="6414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heapq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dijkstra(graph, start):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distances = {vertex: float('infinity') for vertex in graph}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distances[start] = 0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priority_queue = [(0, start)]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while priority_queue: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current_distance, current_vertex = heapq.heappop(priority_queue)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current_distance &gt; distances[current_vertex]: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continue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neighbor, weight in graph[current_vertex].items():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distance = current_distance + weight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if distance &lt; distances[neighbor]: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distances[neighbor] = distance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heapq.heappush(priority_queue, (distance, neighbor))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distances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Пример графа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graph = {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'A': {'B': 1, 'C': 4},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'B': {'A': 1, 'C': 2, 'D': 6},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'C': {'A': 4, 'B': 2, 'D': 3},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'D': {'B': 6, 'C': 3}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Тестирование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start_vertex = 'A'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dijkstra(graph, start_vertex)</a:t>
            </a:r>
            <a:endParaRPr lang="en-US" sz="1200" dirty="0"/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print(f"Кратчайшие расстояния от вершины {start_vertex}: {result}")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744" y="488513"/>
            <a:ext cx="7421523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Результаты тестирования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1744" y="1516975"/>
            <a:ext cx="233767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Граф и веса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21744" y="1986677"/>
            <a:ext cx="647676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Граф содержит 4 вершины: A, B, C и D. Веса ребер: A-B (1), A-C (4), B-C (2), B-D (6), C-D (3).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539514" y="1516975"/>
            <a:ext cx="278784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Начальная вершина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539514" y="1986677"/>
            <a:ext cx="647676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Начальная вершина - A.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1744" y="3092410"/>
            <a:ext cx="233767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Расстояния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21744" y="3562112"/>
            <a:ext cx="647676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Расстояние от A до A: 0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1744" y="4006215"/>
            <a:ext cx="647676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Расстояние от A до B: 1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21744" y="4450318"/>
            <a:ext cx="647676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Расстояние от A до C: 3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21744" y="4894421"/>
            <a:ext cx="647676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Расстояние от A до D: 6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14" y="3114556"/>
            <a:ext cx="6476762" cy="443138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21744" y="7945517"/>
            <a:ext cx="133869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Представленные результаты подтверждают корректность работы алгоритма Дейкстры на заданном графе.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73" y="487680"/>
            <a:ext cx="7902654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Применение в Реальной Жизни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3" y="1920478"/>
            <a:ext cx="443389" cy="443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673" y="2541151"/>
            <a:ext cx="397335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Навигационные приложения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0673" y="2939177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широко используется в навигационных приложениях для определения оптимальных маршрутов между двумя точками.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3" y="4038838"/>
            <a:ext cx="443389" cy="4433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673" y="4659511"/>
            <a:ext cx="34431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Сетевое маршрутизация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673" y="5057537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сетевой маршрутизации алгоритм Дейкстры используется для определения оптимальных путей для передачи данных между компьютерами в сети.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73" y="6157198"/>
            <a:ext cx="443389" cy="443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673" y="6777871"/>
            <a:ext cx="28694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Поисковые системы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673" y="7175897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также применяется в поисковых системах для оптимизации поиска информации в сети.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025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Алгоритм Дейкстры — один из самых эффективных алгоритмов для поиска кратчайших путей в графе. Он широко используется в различных областях, что делает его важным инструментом для программистов и специалистов в области информатики.</a:t>
            </a:r>
            <a:endParaRPr lang="en-US" sz="17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78A7E-9C1F-4DED-9B8A-0F6311348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482" y="7648494"/>
            <a:ext cx="1968918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Произвольный</PresentationFormat>
  <Paragraphs>95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Dela Gothic One</vt:lpstr>
      <vt:lpstr>DM Sans</vt:lpstr>
      <vt:lpstr>Consolas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Ярослав Белокопытов</cp:lastModifiedBy>
  <cp:revision>2</cp:revision>
  <dcterms:created xsi:type="dcterms:W3CDTF">2024-11-27T07:00:15Z</dcterms:created>
  <dcterms:modified xsi:type="dcterms:W3CDTF">2024-11-27T07:08:04Z</dcterms:modified>
</cp:coreProperties>
</file>